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13"/>
    </p:embeddedFont>
    <p:embeddedFont>
      <p:font typeface="APLPAPATROLL" panose="02000603000000000000" pitchFamily="2" charset="0"/>
      <p:regular r:id="rId13"/>
    </p:embeddedFont>
    <p:embeddedFont>
      <p:font typeface="KAHoney" panose="02000803000000000000" pitchFamily="2" charset="0"/>
      <p:regular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B"/>
    <a:srgbClr val="FF00FF"/>
    <a:srgbClr val="EFCFAC"/>
    <a:srgbClr val="8E8E8E"/>
    <a:srgbClr val="D4F4FF"/>
    <a:srgbClr val="D5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97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237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581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458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88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114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495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34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80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270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63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0B236A-0414-9945-9A8C-F10A71FFE7AD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19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896533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 Display</vt:lpstr>
      <vt:lpstr>Aptos</vt:lpstr>
      <vt:lpstr>KAHoney</vt:lpstr>
      <vt:lpstr>Arial</vt:lpstr>
      <vt:lpstr>APLPAPATROLL</vt:lpstr>
      <vt:lpstr>APLPAPATROLL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20</cp:revision>
  <dcterms:created xsi:type="dcterms:W3CDTF">2024-07-19T15:53:43Z</dcterms:created>
  <dcterms:modified xsi:type="dcterms:W3CDTF">2024-07-19T18:40:14Z</dcterms:modified>
</cp:coreProperties>
</file>